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5" r:id="rId8"/>
    <p:sldId id="260" r:id="rId9"/>
    <p:sldId id="266" r:id="rId10"/>
    <p:sldId id="267" r:id="rId11"/>
    <p:sldId id="268" r:id="rId12"/>
    <p:sldId id="269" r:id="rId13"/>
    <p:sldId id="263" r:id="rId14"/>
    <p:sldId id="264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r>
              <a:rPr lang="es-ES" dirty="0" smtClean="0"/>
              <a:t>14 DE ABRIL 2018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ORGANIZACIÓN DEL PASEO DE LA CIENCIA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97405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CARTELES Y TRÍPTICOS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LOS CARTELES TRATAN SOBRE EL AÑO EUROPEO DEL PATRIMONIO CULTURAL. </a:t>
            </a:r>
          </a:p>
          <a:p>
            <a:r>
              <a:rPr lang="es-ES" dirty="0" smtClean="0"/>
              <a:t>HAY UN CARTEL PRINCIPAL Y OTROS CON DISTINTOS LEMAS</a:t>
            </a:r>
          </a:p>
          <a:p>
            <a:r>
              <a:rPr lang="es-ES" dirty="0" smtClean="0"/>
              <a:t>SE ENTREGARÁN JUNTO CON LAS CAMISETAS</a:t>
            </a:r>
          </a:p>
          <a:p>
            <a:r>
              <a:rPr lang="es-ES" dirty="0" smtClean="0"/>
              <a:t>SE ELABORARÁ UN MANIFIESTO </a:t>
            </a:r>
          </a:p>
          <a:p>
            <a:r>
              <a:rPr lang="es-ES" dirty="0" smtClean="0"/>
              <a:t>LOS CARTELES Y LOS TRÍPTICOS SE MANDARÁN A LOS CENTROS. IMPORTANTE ESTAR PENDIENTES PARA QUE SE COLOQUEN EN LOS CENTROS.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5296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FICHAS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DESCARGAN EN LA WEB EL FORMATO EN BLANCO.</a:t>
            </a:r>
          </a:p>
          <a:p>
            <a:r>
              <a:rPr lang="es-ES" dirty="0" smtClean="0"/>
              <a:t>EL PROFESORADO SE ENCARGARÁ DE QUE SE COMPLETEN Y ENVIARLAS UNA VEZ TERMINADO EL PASEO.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64308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CERTIFICADOS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EXISTE UN MODELO DE CERTIFICADOS DE LA ASISTENCIA AL PASEO PARA PROFESORADO Y ALUMNADO.</a:t>
            </a:r>
          </a:p>
          <a:p>
            <a:r>
              <a:rPr lang="es-ES" dirty="0" smtClean="0"/>
              <a:t>EL MODELO ESTÁ EN LA WEB</a:t>
            </a:r>
          </a:p>
          <a:p>
            <a:r>
              <a:rPr lang="es-ES" dirty="0" smtClean="0"/>
              <a:t>LOS RELLENARÁ CADA PROFESOR/A PARA SU GRUPO DE ALUMNOS/AS.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0094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PLAZOS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Para apuntarse en la web: </a:t>
            </a:r>
          </a:p>
          <a:p>
            <a:pPr marL="0" indent="0">
              <a:buNone/>
            </a:pPr>
            <a:r>
              <a:rPr lang="es-ES" b="1" dirty="0" smtClean="0"/>
              <a:t>Miércoles 14 de </a:t>
            </a:r>
            <a:r>
              <a:rPr lang="es-ES" b="1" dirty="0" smtClean="0"/>
              <a:t>febrero, plazo máximo.</a:t>
            </a:r>
          </a:p>
          <a:p>
            <a:r>
              <a:rPr lang="es-ES" dirty="0" smtClean="0"/>
              <a:t>Número de profesores participantes </a:t>
            </a:r>
          </a:p>
          <a:p>
            <a:r>
              <a:rPr lang="es-ES" dirty="0" smtClean="0"/>
              <a:t>Número de alumnado participante</a:t>
            </a:r>
          </a:p>
          <a:p>
            <a:r>
              <a:rPr lang="es-ES" dirty="0" smtClean="0"/>
              <a:t>Nº de carpas y mesas </a:t>
            </a:r>
          </a:p>
          <a:p>
            <a:r>
              <a:rPr lang="es-ES" dirty="0" smtClean="0"/>
              <a:t>Agua y/o luz</a:t>
            </a:r>
          </a:p>
          <a:p>
            <a:r>
              <a:rPr lang="es-ES" dirty="0" smtClean="0"/>
              <a:t>Camisetas y tallas</a:t>
            </a:r>
          </a:p>
        </p:txBody>
      </p:sp>
    </p:spTree>
    <p:extLst>
      <p:ext uri="{BB962C8B-B14F-4D97-AF65-F5344CB8AC3E}">
        <p14:creationId xmlns="" xmlns:p14="http://schemas.microsoft.com/office/powerpoint/2010/main" val="76807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CALENDARIO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es-ES" dirty="0" smtClean="0"/>
              <a:t>Inscripción en la web: </a:t>
            </a:r>
            <a:r>
              <a:rPr lang="es-ES" dirty="0" smtClean="0"/>
              <a:t>miércoles 14 </a:t>
            </a:r>
            <a:r>
              <a:rPr lang="es-ES" dirty="0" smtClean="0"/>
              <a:t>de febrero</a:t>
            </a:r>
          </a:p>
          <a:p>
            <a:r>
              <a:rPr lang="es-ES" dirty="0" smtClean="0"/>
              <a:t>Segunda sesión Curso CEP: jueves 8 Marzo</a:t>
            </a:r>
          </a:p>
          <a:p>
            <a:r>
              <a:rPr lang="es-ES" dirty="0" smtClean="0"/>
              <a:t>PASEO CIENCIA: sábado 14 Abril</a:t>
            </a:r>
          </a:p>
          <a:p>
            <a:r>
              <a:rPr lang="es-ES" dirty="0" smtClean="0"/>
              <a:t>Última sesión CEP evaluación: martes 24 abril 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4915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LISTADO DE PROFESORES</a:t>
            </a:r>
          </a:p>
          <a:p>
            <a:r>
              <a:rPr lang="es-ES" dirty="0" smtClean="0"/>
              <a:t>IMPORTANCIA ESTAR APUNTADOS EN LA WEB</a:t>
            </a:r>
          </a:p>
          <a:p>
            <a:r>
              <a:rPr lang="es-ES" dirty="0" smtClean="0"/>
              <a:t>EXPLICACIÓN DE LA WEB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65941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CENTROS APUNTADOS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 smtClean="0"/>
              <a:t>TOTAL DE CENTROS: </a:t>
            </a:r>
          </a:p>
          <a:p>
            <a:endParaRPr lang="es-ES" dirty="0" smtClean="0"/>
          </a:p>
          <a:p>
            <a:r>
              <a:rPr lang="es-ES" dirty="0" smtClean="0"/>
              <a:t>CENTROS DE PRIMARIA </a:t>
            </a:r>
            <a:r>
              <a:rPr lang="es-ES" dirty="0" smtClean="0">
                <a:sym typeface="Wingdings" panose="05000000000000000000" pitchFamily="2" charset="2"/>
              </a:rPr>
              <a:t> 5</a:t>
            </a:r>
            <a:endParaRPr lang="es-ES" dirty="0" smtClean="0"/>
          </a:p>
          <a:p>
            <a:r>
              <a:rPr lang="es-ES" dirty="0" smtClean="0"/>
              <a:t>CENTROS DE SECUNDARIA/FP </a:t>
            </a:r>
            <a:r>
              <a:rPr lang="es-ES" dirty="0" smtClean="0">
                <a:sym typeface="Wingdings" panose="05000000000000000000" pitchFamily="2" charset="2"/>
              </a:rPr>
              <a:t> 17</a:t>
            </a:r>
          </a:p>
          <a:p>
            <a:r>
              <a:rPr lang="es-ES" dirty="0"/>
              <a:t>OTROS ORGANISMOS *</a:t>
            </a:r>
            <a:r>
              <a:rPr lang="es-ES" dirty="0">
                <a:sym typeface="Wingdings" panose="05000000000000000000" pitchFamily="2" charset="2"/>
              </a:rPr>
              <a:t> 9 </a:t>
            </a:r>
            <a:r>
              <a:rPr lang="es-ES" dirty="0"/>
              <a:t>(UCO, IMIBIC, PRINCIPIA, ETC)</a:t>
            </a:r>
          </a:p>
          <a:p>
            <a:r>
              <a:rPr lang="es-ES" dirty="0"/>
              <a:t>CENTRO INVITADO: </a:t>
            </a:r>
            <a:r>
              <a:rPr lang="es-ES" dirty="0" smtClean="0"/>
              <a:t>RONDA</a:t>
            </a:r>
          </a:p>
          <a:p>
            <a:endParaRPr lang="es-ES" dirty="0"/>
          </a:p>
          <a:p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Centros que participan por 1ª vez: I.E.S. Juan de la Cierva (Puente Genil), </a:t>
            </a:r>
            <a:r>
              <a:rPr lang="es-ES" b="1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C.E.I.P. José Antonio </a:t>
            </a: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Valenzuela (La Victoria</a:t>
            </a:r>
            <a:r>
              <a:rPr lang="es-ES" b="1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), Colegio Santa María de Guadalupe (Franciscanos</a:t>
            </a: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) (Córdoba)</a:t>
            </a:r>
            <a:endParaRPr lang="es-ES" b="1" dirty="0">
              <a:solidFill>
                <a:schemeClr val="accent5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algn="just">
              <a:buFont typeface="Arial" charset="0"/>
              <a:buChar char="•"/>
            </a:pPr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PUEBLOS: Fernán Núñez, Priego de Córdoba, Puente Genil, Posadas, Aguilar de la Frontera, Doña Mencía, La Victoria, Castro del Río</a:t>
            </a:r>
          </a:p>
          <a:p>
            <a:pPr>
              <a:buFont typeface="Arial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31200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PARTICIPANTES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ALUMNOS: 800</a:t>
            </a:r>
          </a:p>
          <a:p>
            <a:r>
              <a:rPr lang="es-ES" dirty="0" smtClean="0"/>
              <a:t>ALUMNOS INVESTIGADORES: 160</a:t>
            </a:r>
          </a:p>
          <a:p>
            <a:r>
              <a:rPr lang="es-ES" dirty="0" smtClean="0"/>
              <a:t>PROFESORADO: 85</a:t>
            </a:r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r>
              <a:rPr lang="es-ES" dirty="0" smtClean="0"/>
              <a:t>DATOS PROVISIONALES A FECHA 08/02/2018</a:t>
            </a:r>
          </a:p>
        </p:txBody>
      </p:sp>
    </p:spTree>
    <p:extLst>
      <p:ext uri="{BB962C8B-B14F-4D97-AF65-F5344CB8AC3E}">
        <p14:creationId xmlns="" xmlns:p14="http://schemas.microsoft.com/office/powerpoint/2010/main" val="22248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589"/>
          <a:stretch/>
        </p:blipFill>
        <p:spPr bwMode="auto">
          <a:xfrm>
            <a:off x="519896" y="1115878"/>
            <a:ext cx="7588680" cy="5742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99436" y="12527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DISTRIBUCIÓN DE ESPACIOS Y CARPAS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67387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CARPAS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Se han pedido 45, falta confirmación</a:t>
            </a:r>
          </a:p>
          <a:p>
            <a:pPr algn="just"/>
            <a:r>
              <a:rPr lang="es-ES" dirty="0" smtClean="0"/>
              <a:t>2 carpas por centro (excepción 3 por número alumnos)</a:t>
            </a:r>
          </a:p>
          <a:p>
            <a:pPr algn="just"/>
            <a:r>
              <a:rPr lang="es-ES" dirty="0" smtClean="0"/>
              <a:t>De 2 a 4 mesas como máximo en cada carpa</a:t>
            </a:r>
          </a:p>
          <a:p>
            <a:pPr algn="just"/>
            <a:r>
              <a:rPr lang="es-ES" dirty="0" smtClean="0"/>
              <a:t>La ubicación de la carpa se informará en la siguiente reunión y se publicará en la web</a:t>
            </a:r>
          </a:p>
          <a:p>
            <a:pPr algn="just"/>
            <a:r>
              <a:rPr lang="es-ES" dirty="0" smtClean="0"/>
              <a:t>Se han pedido cortinas por si hay aire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8295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-22853"/>
            <a:ext cx="8229600" cy="1143000"/>
          </a:xfrm>
        </p:spPr>
        <p:txBody>
          <a:bodyPr/>
          <a:lstStyle/>
          <a:p>
            <a:r>
              <a:rPr lang="es-ES" dirty="0" smtClean="0"/>
              <a:t>Montaje de las carpas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83568" y="1484784"/>
            <a:ext cx="7920880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Decoración: papel continuo, manteles blancos de plástico, carteles, cartulinas, pancartas del logo del centro, pancartas del nombre del centro, fichas explicativas plastificadas, etc</a:t>
            </a:r>
            <a:r>
              <a:rPr lang="es-ES" sz="2400" dirty="0" smtClean="0"/>
              <a:t>.</a:t>
            </a:r>
          </a:p>
          <a:p>
            <a:pPr algn="just"/>
            <a:r>
              <a:rPr lang="es-ES" sz="2400" dirty="0" smtClean="0"/>
              <a:t>La </a:t>
            </a:r>
            <a:r>
              <a:rPr lang="es-ES" sz="2400" dirty="0"/>
              <a:t>Asociación aporta carteles con los lemas de este año</a:t>
            </a:r>
            <a:r>
              <a:rPr lang="es-ES" sz="2400" dirty="0" smtClean="0"/>
              <a:t>.</a:t>
            </a:r>
          </a:p>
          <a:p>
            <a:pPr algn="just"/>
            <a:r>
              <a:rPr lang="es-ES" sz="2400" dirty="0" smtClean="0"/>
              <a:t>Otros materiales: cuerda para colgar carteles, adhesivo, chinchetas.</a:t>
            </a:r>
          </a:p>
          <a:p>
            <a:pPr algn="just"/>
            <a:r>
              <a:rPr lang="es-ES" sz="2400" dirty="0" smtClean="0"/>
              <a:t>Toma de agua: adaptadores y goma</a:t>
            </a:r>
          </a:p>
          <a:p>
            <a:pPr algn="just"/>
            <a:r>
              <a:rPr lang="es-ES" sz="2400" dirty="0" smtClean="0"/>
              <a:t>Electricidad: alargadores</a:t>
            </a:r>
          </a:p>
          <a:p>
            <a:pPr algn="just"/>
            <a:r>
              <a:rPr lang="es-ES" sz="2400" dirty="0" smtClean="0"/>
              <a:t>Recipientes para recoger los residuos y bolsas  de basura</a:t>
            </a:r>
          </a:p>
          <a:p>
            <a:pPr algn="just"/>
            <a:r>
              <a:rPr lang="es-ES" sz="2400" dirty="0"/>
              <a:t>T</a:t>
            </a:r>
            <a:r>
              <a:rPr lang="es-ES" sz="2400" dirty="0" smtClean="0"/>
              <a:t>ijeras, rotuladores, etc…</a:t>
            </a:r>
            <a:endParaRPr lang="es-ES" sz="2400" dirty="0"/>
          </a:p>
        </p:txBody>
      </p:sp>
    </p:spTree>
    <p:extLst>
      <p:ext uri="{BB962C8B-B14F-4D97-AF65-F5344CB8AC3E}">
        <p14:creationId xmlns="" xmlns:p14="http://schemas.microsoft.com/office/powerpoint/2010/main" val="42675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ALUMNADO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435280" cy="499715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Nº IDEAL DE ALUMNOS 10/20 POR CARPA</a:t>
            </a:r>
          </a:p>
          <a:p>
            <a:r>
              <a:rPr lang="es-ES" dirty="0" smtClean="0"/>
              <a:t>IMPORTANTE HACER TURNOS</a:t>
            </a:r>
          </a:p>
          <a:p>
            <a:r>
              <a:rPr lang="es-ES" dirty="0" smtClean="0"/>
              <a:t>TIEMPO PARA EXPLICAR Y PARA VER EL PASEO</a:t>
            </a:r>
          </a:p>
          <a:p>
            <a:r>
              <a:rPr lang="es-ES" dirty="0" smtClean="0"/>
              <a:t>TURNOS DE MAÑANA Y TARDE O DE 2/3HORAS.</a:t>
            </a:r>
          </a:p>
          <a:p>
            <a:r>
              <a:rPr lang="es-ES" dirty="0" smtClean="0"/>
              <a:t>AUTORIZACIÓN PARA FIRMAR POR CADA ALUMNO/A (hay un modelo de Autorización en la web)</a:t>
            </a:r>
          </a:p>
          <a:p>
            <a:r>
              <a:rPr lang="es-ES" dirty="0" smtClean="0"/>
              <a:t>DEBERÁN IR VESTIDOS CON NUESTRA CAMISETA</a:t>
            </a:r>
          </a:p>
          <a:p>
            <a:r>
              <a:rPr lang="es-ES" dirty="0" smtClean="0"/>
              <a:t>SE DAN REFRESCOS Y AGUA </a:t>
            </a:r>
          </a:p>
          <a:p>
            <a:r>
              <a:rPr lang="es-ES" dirty="0" smtClean="0"/>
              <a:t>SE ACONSEJA QUE LLEVEN SU COMIDA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57585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CAMISETAS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72608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DISEÑO EN CONSONANCIA CON EL LEMA DE ESTE AÑO, QUE ESTÁN EN CONSONACIA CON EL </a:t>
            </a:r>
            <a:r>
              <a:rPr lang="es-ES" b="1" dirty="0" smtClean="0"/>
              <a:t>AÑO EUROPEO DEL PATRIMONIO CULTURAL</a:t>
            </a:r>
          </a:p>
          <a:p>
            <a:r>
              <a:rPr lang="es-ES" b="1" dirty="0" smtClean="0"/>
              <a:t>1 CAMISETA POR ALUMNO/PROFESOR</a:t>
            </a:r>
          </a:p>
          <a:p>
            <a:r>
              <a:rPr lang="es-ES" b="1" dirty="0" smtClean="0"/>
              <a:t>LAS CAMISETAS POR ENCARGO SE APUNTAN EN LA WEB EN LISTADO APARTE Y SE PAGAN EL DÍA QUE SE RETIRAN.</a:t>
            </a:r>
          </a:p>
          <a:p>
            <a:r>
              <a:rPr lang="es-ES" b="1" dirty="0" smtClean="0"/>
              <a:t>LAS CAMISETAS PREFERIBLE PEDIRLAS MÁS GRANDES Y EVITAMOS PROBLEMAS CON LOS CAMBIOS (no existen tallas S de hombre y mujer)</a:t>
            </a:r>
          </a:p>
          <a:p>
            <a:r>
              <a:rPr lang="es-ES" b="1" dirty="0" smtClean="0"/>
              <a:t>MÁXIMO DOS DÍAS PARA LA RETIRADA, SINO SE RETIRARÁN EL MISMO DÍA DEL PASEO.</a:t>
            </a:r>
          </a:p>
          <a:p>
            <a:endParaRPr lang="es-ES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428102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131</TotalTime>
  <Words>607</Words>
  <Application>Microsoft Office PowerPoint</Application>
  <PresentationFormat>Presentación en pantalla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ORGANIZACIÓN DEL PASEO DE LA CIENCIA</vt:lpstr>
      <vt:lpstr>Diapositiva 2</vt:lpstr>
      <vt:lpstr>CENTROS APUNTADOS</vt:lpstr>
      <vt:lpstr>PARTICIPANTES</vt:lpstr>
      <vt:lpstr>DISTRIBUCIÓN DE ESPACIOS Y CARPAS</vt:lpstr>
      <vt:lpstr>CARPAS</vt:lpstr>
      <vt:lpstr>Montaje de las carpas</vt:lpstr>
      <vt:lpstr>ALUMNADO</vt:lpstr>
      <vt:lpstr>CAMISETAS</vt:lpstr>
      <vt:lpstr>CARTELES Y TRÍPTICOS</vt:lpstr>
      <vt:lpstr>FICHAS</vt:lpstr>
      <vt:lpstr>CERTIFICADOS</vt:lpstr>
      <vt:lpstr>PLAZOS</vt:lpstr>
      <vt:lpstr>CALENDARIO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nos organizamos?</dc:title>
  <dc:creator>pc</dc:creator>
  <cp:lastModifiedBy>usuario</cp:lastModifiedBy>
  <cp:revision>11</cp:revision>
  <dcterms:created xsi:type="dcterms:W3CDTF">2018-02-07T10:54:07Z</dcterms:created>
  <dcterms:modified xsi:type="dcterms:W3CDTF">2018-02-08T18:25:34Z</dcterms:modified>
</cp:coreProperties>
</file>